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F325-96E1-41A7-A3AF-4B6C04ECE606}" type="datetimeFigureOut">
              <a:rPr kumimoji="1" lang="ja-JP" altLang="en-US" smtClean="0"/>
              <a:pPr/>
              <a:t>2018/4/20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AB3C-A14C-4C58-A959-0A41A2B6B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乗れ</a:t>
            </a:r>
            <a:r>
              <a:rPr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る</a:t>
            </a:r>
            <a:r>
              <a:rPr kumimoji="1" lang="ja-JP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クルマそして・・・乗りたいクルマ</a:t>
            </a:r>
            <a:endParaRPr kumimoji="1"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836712" y="3933056"/>
            <a:ext cx="752128" cy="17526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 descr="意思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744416" cy="2376264"/>
          </a:xfrm>
          <a:prstGeom prst="rect">
            <a:avLst/>
          </a:prstGeom>
        </p:spPr>
      </p:pic>
      <p:pic>
        <p:nvPicPr>
          <p:cNvPr id="5" name="図 4" descr="IMG_1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3744416" cy="2322258"/>
          </a:xfrm>
          <a:prstGeom prst="rect">
            <a:avLst/>
          </a:prstGeom>
        </p:spPr>
      </p:pic>
      <p:pic>
        <p:nvPicPr>
          <p:cNvPr id="6" name="図 5" descr="ヴェルファイア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836712"/>
            <a:ext cx="3744416" cy="2357500"/>
          </a:xfrm>
          <a:prstGeom prst="rect">
            <a:avLst/>
          </a:prstGeom>
        </p:spPr>
      </p:pic>
      <p:pic>
        <p:nvPicPr>
          <p:cNvPr id="8" name="図 7" descr="caronytop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3744416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乗れるクルマそして・・・乗りたいクルマ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乗れるクルマそして・・・乗りたいクルマ</dc:title>
  <dc:creator>yasu aiwel</dc:creator>
  <cp:lastModifiedBy>yasu aiwel</cp:lastModifiedBy>
  <cp:revision>3</cp:revision>
  <dcterms:created xsi:type="dcterms:W3CDTF">2018-04-20T05:37:19Z</dcterms:created>
  <dcterms:modified xsi:type="dcterms:W3CDTF">2018-04-20T05:57:34Z</dcterms:modified>
</cp:coreProperties>
</file>